
<file path=[Content_Types].xml><?xml version="1.0" encoding="utf-8"?>
<Types xmlns="http://schemas.openxmlformats.org/package/2006/content-types">
  <Default Extension="png" ContentType="image/png"/>
  <Default Extension="jpeg" ContentType="image/jpeg"/>
  <Default Extension="mp4" ContentType="video/mp4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9"/>
  </p:handoutMasterIdLst>
  <p:sldIdLst>
    <p:sldId id="256" r:id="rId3"/>
    <p:sldId id="258" r:id="rId5"/>
    <p:sldId id="257" r:id="rId6"/>
    <p:sldId id="259" r:id="rId7"/>
    <p:sldId id="260" r:id="rId8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69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png>
</file>

<file path=ppt/media/image4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image" Target="../media/image4.png"/><Relationship Id="rId7" Type="http://schemas.microsoft.com/office/2007/relationships/media" Target="../media/media2.mp3"/><Relationship Id="rId6" Type="http://schemas.openxmlformats.org/officeDocument/2006/relationships/audio" Target="../media/media2.mp3"/><Relationship Id="rId5" Type="http://schemas.openxmlformats.org/officeDocument/2006/relationships/image" Target="../media/image3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2.jpeg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63.xml"/><Relationship Id="rId8" Type="http://schemas.openxmlformats.org/officeDocument/2006/relationships/image" Target="../media/image4.png"/><Relationship Id="rId7" Type="http://schemas.microsoft.com/office/2007/relationships/media" Target="../media/media2.mp3"/><Relationship Id="rId6" Type="http://schemas.openxmlformats.org/officeDocument/2006/relationships/audio" Target="../media/media2.mp3"/><Relationship Id="rId5" Type="http://schemas.openxmlformats.org/officeDocument/2006/relationships/image" Target="../media/image3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2.jpeg"/><Relationship Id="rId11" Type="http://schemas.openxmlformats.org/officeDocument/2006/relationships/notesSlide" Target="../notesSlides/notesSlide2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67.xml"/><Relationship Id="rId8" Type="http://schemas.openxmlformats.org/officeDocument/2006/relationships/image" Target="../media/image4.png"/><Relationship Id="rId7" Type="http://schemas.microsoft.com/office/2007/relationships/media" Target="../media/media2.mp3"/><Relationship Id="rId6" Type="http://schemas.openxmlformats.org/officeDocument/2006/relationships/audio" Target="../media/media2.mp3"/><Relationship Id="rId5" Type="http://schemas.openxmlformats.org/officeDocument/2006/relationships/image" Target="../media/image3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2.jpeg"/><Relationship Id="rId11" Type="http://schemas.openxmlformats.org/officeDocument/2006/relationships/notesSlide" Target="../notesSlides/notesSlide4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image" Target="../media/image4.png"/><Relationship Id="rId7" Type="http://schemas.microsoft.com/office/2007/relationships/media" Target="../media/media2.mp3"/><Relationship Id="rId6" Type="http://schemas.openxmlformats.org/officeDocument/2006/relationships/audio" Target="../media/media2.mp3"/><Relationship Id="rId5" Type="http://schemas.openxmlformats.org/officeDocument/2006/relationships/image" Target="../media/image3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2.jpeg"/><Relationship Id="rId11" Type="http://schemas.openxmlformats.org/officeDocument/2006/relationships/notesSlide" Target="../notesSlides/notesSlide5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54405" y="853440"/>
            <a:ext cx="3663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aassdd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382905" y="1522730"/>
            <a:ext cx="3082925" cy="16840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 descr="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" y="3568065"/>
            <a:ext cx="5436235" cy="3058160"/>
          </a:xfrm>
          <a:prstGeom prst="rect">
            <a:avLst/>
          </a:prstGeom>
        </p:spPr>
      </p:pic>
      <p:pic>
        <p:nvPicPr>
          <p:cNvPr id="9" name="d2a1311c3c92c02b10a728c2c5281585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53150" y="226060"/>
            <a:ext cx="5988685" cy="1522730"/>
          </a:xfrm>
          <a:prstGeom prst="rect">
            <a:avLst/>
          </a:prstGeom>
        </p:spPr>
      </p:pic>
      <p:pic>
        <p:nvPicPr>
          <p:cNvPr id="2" name="2582f45351994d12a9a08c15431ff816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86980" y="3119755"/>
            <a:ext cx="619125" cy="619125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6" dur="1710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54405" y="853440"/>
            <a:ext cx="3663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aassdd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382905" y="1522730"/>
            <a:ext cx="3082925" cy="16840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 descr="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" y="3568065"/>
            <a:ext cx="5436235" cy="3058160"/>
          </a:xfrm>
          <a:prstGeom prst="rect">
            <a:avLst/>
          </a:prstGeom>
        </p:spPr>
      </p:pic>
      <p:pic>
        <p:nvPicPr>
          <p:cNvPr id="9" name="d2a1311c3c92c02b10a728c2c5281585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53150" y="226060"/>
            <a:ext cx="5988685" cy="1522730"/>
          </a:xfrm>
          <a:prstGeom prst="rect">
            <a:avLst/>
          </a:prstGeom>
        </p:spPr>
      </p:pic>
      <p:pic>
        <p:nvPicPr>
          <p:cNvPr id="2" name="2582f45351994d12a9a08c15431ff816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86980" y="3119755"/>
            <a:ext cx="619125" cy="619125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6" dur="1710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6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在此输入您的封面副标题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54405" y="853440"/>
            <a:ext cx="3663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aassdd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382905" y="1522730"/>
            <a:ext cx="3082925" cy="16840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 descr="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" y="3568065"/>
            <a:ext cx="5436235" cy="3058160"/>
          </a:xfrm>
          <a:prstGeom prst="rect">
            <a:avLst/>
          </a:prstGeom>
        </p:spPr>
      </p:pic>
      <p:pic>
        <p:nvPicPr>
          <p:cNvPr id="9" name="d2a1311c3c92c02b10a728c2c5281585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53150" y="226060"/>
            <a:ext cx="5988685" cy="1522730"/>
          </a:xfrm>
          <a:prstGeom prst="rect">
            <a:avLst/>
          </a:prstGeom>
        </p:spPr>
      </p:pic>
      <p:pic>
        <p:nvPicPr>
          <p:cNvPr id="2" name="2582f45351994d12a9a08c15431ff816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86980" y="3119755"/>
            <a:ext cx="619125" cy="619125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6" dur="1710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54405" y="853440"/>
            <a:ext cx="3663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aassdd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382905" y="1522730"/>
            <a:ext cx="3082925" cy="16840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 descr="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" y="3568065"/>
            <a:ext cx="5436235" cy="3058160"/>
          </a:xfrm>
          <a:prstGeom prst="rect">
            <a:avLst/>
          </a:prstGeom>
        </p:spPr>
      </p:pic>
      <p:pic>
        <p:nvPicPr>
          <p:cNvPr id="9" name="d2a1311c3c92c02b10a728c2c5281585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53150" y="226060"/>
            <a:ext cx="5988685" cy="1522730"/>
          </a:xfrm>
          <a:prstGeom prst="rect">
            <a:avLst/>
          </a:prstGeom>
        </p:spPr>
      </p:pic>
      <p:pic>
        <p:nvPicPr>
          <p:cNvPr id="2" name="2582f45351994d12a9a08c15431ff816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86980" y="3119755"/>
            <a:ext cx="619125" cy="619125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6" dur="1710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6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3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4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65.xml><?xml version="1.0" encoding="utf-8"?>
<p:tagLst xmlns:p="http://schemas.openxmlformats.org/presentationml/2006/main">
  <p:tag name="KSO_WM_UNIT_ISCONTENTSTITLE" val="0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在此输入您的封面副标题"/>
</p:tagLst>
</file>

<file path=ppt/tags/tag66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7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8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9.xml><?xml version="1.0" encoding="utf-8"?>
<p:tagLst xmlns:p="http://schemas.openxmlformats.org/presentationml/2006/main">
  <p:tag name="KSO_WM_DOC_GUID" val="{403235ee-3e4e-432e-8f2f-a33ea3a06fe5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</Words>
  <Application>WPS 演示</Application>
  <PresentationFormat>宽屏</PresentationFormat>
  <Paragraphs>12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Arial</vt:lpstr>
      <vt:lpstr>宋体</vt:lpstr>
      <vt:lpstr>Wingdings</vt:lpstr>
      <vt:lpstr>微软雅黑</vt:lpstr>
      <vt:lpstr>Arial Unicode MS</vt:lpstr>
      <vt:lpstr>Office 主题​​</vt:lpstr>
      <vt:lpstr>PowerPoint 演示文稿</vt:lpstr>
      <vt:lpstr>PowerPoint 演示文稿</vt:lpstr>
      <vt:lpstr>空白演示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邹德梁</cp:lastModifiedBy>
  <cp:revision>12</cp:revision>
  <dcterms:created xsi:type="dcterms:W3CDTF">2021-09-17T05:57:00Z</dcterms:created>
  <dcterms:modified xsi:type="dcterms:W3CDTF">2021-09-22T06:23:51Z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2052-11.1.0.8527</vt:lpwstr>
  </property>
</Properties>
</file>